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58" r:id="rId8"/>
    <p:sldId id="259" r:id="rId9"/>
    <p:sldId id="268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0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7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7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109B-F723-4139-86EF-C9B82526EF9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F29E-932F-4E4A-863D-C027EA623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8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ast.wistia.net/embed/iframe/9cwyn2wjjf?popover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fast.wistia.net/embed/iframe/l6feqcyyhx?popover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2" y="2670048"/>
            <a:ext cx="7772400" cy="1470025"/>
          </a:xfrm>
        </p:spPr>
        <p:txBody>
          <a:bodyPr/>
          <a:lstStyle/>
          <a:p>
            <a:r>
              <a:rPr lang="en-US" dirty="0"/>
              <a:t>Time &amp; Attendance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792" y="4267200"/>
            <a:ext cx="6400800" cy="1752600"/>
          </a:xfrm>
        </p:spPr>
        <p:txBody>
          <a:bodyPr/>
          <a:lstStyle/>
          <a:p>
            <a:r>
              <a:rPr lang="en-US" i="1" dirty="0"/>
              <a:t>How to Create a Manual Timesheet and Submit for Approval</a:t>
            </a:r>
          </a:p>
        </p:txBody>
      </p:sp>
      <p:pic>
        <p:nvPicPr>
          <p:cNvPr id="6146" name="Picture 2" descr="Image result for frontline educ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6477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91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 to Frontline’s Main Login Page &amp;  Select the Time &amp; Attendance Portal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260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https://frontlineeducation.com/SignIn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600200"/>
            <a:ext cx="8610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 Arrow 6"/>
          <p:cNvSpPr/>
          <p:nvPr/>
        </p:nvSpPr>
        <p:spPr>
          <a:xfrm rot="13154311">
            <a:off x="1706369" y="4596178"/>
            <a:ext cx="2417739" cy="556524"/>
          </a:xfrm>
          <a:prstGeom prst="leftArrow">
            <a:avLst>
              <a:gd name="adj1" fmla="val 32000"/>
              <a:gd name="adj2" fmla="val 50000"/>
            </a:avLst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762000" y="3034107"/>
            <a:ext cx="1752600" cy="1233093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46598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7289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 into Frontline’s </a:t>
            </a:r>
            <a:br>
              <a:rPr lang="en-US" dirty="0"/>
            </a:br>
            <a:r>
              <a:rPr lang="en-US" dirty="0"/>
              <a:t>Time &amp; Attendance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62484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Same Username and Password as Absence Management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0" y="1668621"/>
            <a:ext cx="3992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97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Select the Timesheet Icon to </a:t>
            </a:r>
            <a:br>
              <a:rPr lang="en-US" sz="3200" dirty="0"/>
            </a:br>
            <a:r>
              <a:rPr lang="en-US" sz="3200" dirty="0"/>
              <a:t>Begin Entering Time Worked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6019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screen above is a view of the Time &amp; Attendance Home page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xplosion 1 4"/>
          <p:cNvSpPr/>
          <p:nvPr/>
        </p:nvSpPr>
        <p:spPr>
          <a:xfrm>
            <a:off x="5105400" y="4191000"/>
            <a:ext cx="1752600" cy="1233093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" name="Left Arrow 3"/>
          <p:cNvSpPr/>
          <p:nvPr/>
        </p:nvSpPr>
        <p:spPr>
          <a:xfrm rot="3659112">
            <a:off x="5192714" y="3636834"/>
            <a:ext cx="786173" cy="556524"/>
          </a:xfrm>
          <a:prstGeom prst="leftArrow">
            <a:avLst>
              <a:gd name="adj1" fmla="val 32000"/>
              <a:gd name="adj2" fmla="val 50000"/>
            </a:avLst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462677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229106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for Manually Entering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Click Actions Button</a:t>
            </a:r>
          </a:p>
          <a:p>
            <a:r>
              <a:rPr lang="en-US" dirty="0"/>
              <a:t>Choose Add Timesheets</a:t>
            </a:r>
          </a:p>
          <a:p>
            <a:r>
              <a:rPr lang="en-US" dirty="0"/>
              <a:t>Select the specific Date and Location/Job Type</a:t>
            </a:r>
          </a:p>
          <a:p>
            <a:r>
              <a:rPr lang="en-US" dirty="0"/>
              <a:t>Enter the In/Out time worked that day in quarter hour increments </a:t>
            </a:r>
          </a:p>
          <a:p>
            <a:r>
              <a:rPr lang="en-US" dirty="0"/>
              <a:t>Type Comments if needed (Optional)</a:t>
            </a:r>
          </a:p>
          <a:p>
            <a:r>
              <a:rPr lang="en-US" dirty="0"/>
              <a:t>Click “Save Changes” icon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Watch the Timesheet Video to see how this all looks in Frontline 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5726364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Timesheet Video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126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1676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505200" y="5866655"/>
            <a:ext cx="1066800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6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Steps for Submitting Timesheets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Review daily time entered for accuracy</a:t>
            </a:r>
          </a:p>
          <a:p>
            <a:r>
              <a:rPr lang="en-US" dirty="0"/>
              <a:t>Review Weekly Summary for total hours worked</a:t>
            </a:r>
          </a:p>
          <a:p>
            <a:r>
              <a:rPr lang="en-US" dirty="0"/>
              <a:t>Click the blue “Submit” button</a:t>
            </a:r>
          </a:p>
          <a:p>
            <a:r>
              <a:rPr lang="en-US" dirty="0"/>
              <a:t>Select all the days to submit for approval and then click the “Continue” button </a:t>
            </a:r>
          </a:p>
          <a:p>
            <a:r>
              <a:rPr lang="en-US" dirty="0"/>
              <a:t>Type Comments if needed (Optional)</a:t>
            </a:r>
          </a:p>
          <a:p>
            <a:r>
              <a:rPr lang="en-US" dirty="0"/>
              <a:t>Click “Submit Timesheets”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Watch the Submit Timesheet Video to see how this all looks in Frontline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35424" y="5870889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Submit Timesheet Video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3794760" y="5980176"/>
            <a:ext cx="685800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711" y="2639568"/>
            <a:ext cx="9620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952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4599432"/>
            <a:ext cx="14097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45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6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947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0" y="2209800"/>
            <a:ext cx="8763000" cy="75527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REMINDER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4123798"/>
            <a:ext cx="7467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Frontline Support is an excellent resource for answering most questions you have while using the Frontline software.</a:t>
            </a:r>
          </a:p>
        </p:txBody>
      </p:sp>
      <p:sp>
        <p:nvSpPr>
          <p:cNvPr id="7" name="Right Arrow 6"/>
          <p:cNvSpPr/>
          <p:nvPr/>
        </p:nvSpPr>
        <p:spPr>
          <a:xfrm rot="20031005">
            <a:off x="4816357" y="2969935"/>
            <a:ext cx="2897932" cy="60287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833FAD5993F54A86DA51EB3794552D" ma:contentTypeVersion="4" ma:contentTypeDescription="Create a new document." ma:contentTypeScope="" ma:versionID="8846c25f40c53e1adaf86a5342ed499e">
  <xsd:schema xmlns:xsd="http://www.w3.org/2001/XMLSchema" xmlns:xs="http://www.w3.org/2001/XMLSchema" xmlns:p="http://schemas.microsoft.com/office/2006/metadata/properties" xmlns:ns2="847f5b1e-f1db-48b0-9a10-6d9787b06871" xmlns:ns3="a704cf4c-603a-46b4-b9d0-20d245bd8510" targetNamespace="http://schemas.microsoft.com/office/2006/metadata/properties" ma:root="true" ma:fieldsID="33a55affe54bd997cf976a96a7c72a51" ns2:_="" ns3:_="">
    <xsd:import namespace="847f5b1e-f1db-48b0-9a10-6d9787b06871"/>
    <xsd:import namespace="a704cf4c-603a-46b4-b9d0-20d245bd8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f5b1e-f1db-48b0-9a10-6d9787b068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4cf4c-603a-46b4-b9d0-20d245bd8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135952-FFFC-4300-BD44-D8695C884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7f5b1e-f1db-48b0-9a10-6d9787b06871"/>
    <ds:schemaRef ds:uri="a704cf4c-603a-46b4-b9d0-20d245bd8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989BE6-DCA8-4F0B-A715-983F2C5E74D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704cf4c-603a-46b4-b9d0-20d245bd8510"/>
    <ds:schemaRef ds:uri="847f5b1e-f1db-48b0-9a10-6d9787b0687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2C9A38-9AD6-423D-946F-3F9829C5B1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215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Time &amp; Attendance</vt:lpstr>
      <vt:lpstr>Go to Frontline’s Main Login Page &amp;  Select the Time &amp; Attendance Portal</vt:lpstr>
      <vt:lpstr>Log into Frontline’s  Time &amp; Attendance</vt:lpstr>
      <vt:lpstr>Select the Timesheet Icon to  Begin Entering Time Worked</vt:lpstr>
      <vt:lpstr>Steps for Manually Entering Time</vt:lpstr>
      <vt:lpstr>Steps for Submitting Timesheets</vt:lpstr>
      <vt:lpstr>QUESTIONS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Absence Management</dc:title>
  <dc:creator>Londa Schwierking</dc:creator>
  <cp:lastModifiedBy>Connie Burton</cp:lastModifiedBy>
  <cp:revision>28</cp:revision>
  <dcterms:created xsi:type="dcterms:W3CDTF">2017-06-22T01:15:08Z</dcterms:created>
  <dcterms:modified xsi:type="dcterms:W3CDTF">2019-02-04T21:28:54Z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0x0101006A833FAD5993F54A86DA51EB3794552D</vt:lpwstr>
  </property>
</Properties>
</file>