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6" autoAdjust="0"/>
    <p:restoredTop sz="94660"/>
  </p:normalViewPr>
  <p:slideViewPr>
    <p:cSldViewPr>
      <p:cViewPr varScale="1">
        <p:scale>
          <a:sx n="106" d="100"/>
          <a:sy n="106" d="100"/>
        </p:scale>
        <p:origin x="364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nnie Burton" userId="c6dd9f2b-35e8-4416-81dd-ea8aef364477" providerId="ADAL" clId="{8E1BEF45-96B5-463B-AE6A-D0A275F4D3E9}"/>
    <pc:docChg chg="modSld">
      <pc:chgData name="Connie Burton" userId="c6dd9f2b-35e8-4416-81dd-ea8aef364477" providerId="ADAL" clId="{8E1BEF45-96B5-463B-AE6A-D0A275F4D3E9}" dt="2019-02-04T21:29:16.202" v="0" actId="1076"/>
      <pc:docMkLst>
        <pc:docMk/>
      </pc:docMkLst>
      <pc:sldChg chg="modSp">
        <pc:chgData name="Connie Burton" userId="c6dd9f2b-35e8-4416-81dd-ea8aef364477" providerId="ADAL" clId="{8E1BEF45-96B5-463B-AE6A-D0A275F4D3E9}" dt="2019-02-04T21:29:16.202" v="0" actId="1076"/>
        <pc:sldMkLst>
          <pc:docMk/>
          <pc:sldMk cId="4225915275" sldId="256"/>
        </pc:sldMkLst>
        <pc:spChg chg="mod">
          <ac:chgData name="Connie Burton" userId="c6dd9f2b-35e8-4416-81dd-ea8aef364477" providerId="ADAL" clId="{8E1BEF45-96B5-463B-AE6A-D0A275F4D3E9}" dt="2019-02-04T21:29:16.202" v="0" actId="1076"/>
          <ac:spMkLst>
            <pc:docMk/>
            <pc:sldMk cId="4225915275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109B-F723-4139-86EF-C9B82526EF97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F29E-932F-4E4A-863D-C027EA623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56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109B-F723-4139-86EF-C9B82526EF97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F29E-932F-4E4A-863D-C027EA623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14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109B-F723-4139-86EF-C9B82526EF97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F29E-932F-4E4A-863D-C027EA623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500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109B-F723-4139-86EF-C9B82526EF97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F29E-932F-4E4A-863D-C027EA623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83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109B-F723-4139-86EF-C9B82526EF97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F29E-932F-4E4A-863D-C027EA623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67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109B-F723-4139-86EF-C9B82526EF97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F29E-932F-4E4A-863D-C027EA623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70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109B-F723-4139-86EF-C9B82526EF97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F29E-932F-4E4A-863D-C027EA623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17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109B-F723-4139-86EF-C9B82526EF97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F29E-932F-4E4A-863D-C027EA623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65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109B-F723-4139-86EF-C9B82526EF97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F29E-932F-4E4A-863D-C027EA623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53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109B-F723-4139-86EF-C9B82526EF97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F29E-932F-4E4A-863D-C027EA623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30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109B-F723-4139-86EF-C9B82526EF97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F29E-932F-4E4A-863D-C027EA623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375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E109B-F723-4139-86EF-C9B82526EF97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4F29E-932F-4E4A-863D-C027EA623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681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/url?sa=i&amp;rct=j&amp;q=&amp;esrc=s&amp;source=images&amp;cd=&amp;cad=rja&amp;uact=8&amp;ved=0ahUKEwjyiPz8sNDUAhUIPiYKHVEQBUEQjRwIBw&amp;url=https://www.dice.com/company/10273758&amp;psig=AFQjCNER6WccrWuxuIAVsyuPOk_hHASEbg&amp;ust=1498184133359292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google.com/url?sa=i&amp;rct=j&amp;q=&amp;esrc=s&amp;source=images&amp;cd=&amp;cad=rja&amp;uact=8&amp;ved=0ahUKEwiNo_6zsdDUAhWG5iYKHSBtC4AQjRwIBw&amp;url=https://www.linkedin.com/company/frontline-education&amp;psig=AFQjCNHu-X-tccBRY5pDga2IANVYzgEHow&amp;ust=1498184253186115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334000" y="1524000"/>
            <a:ext cx="7772400" cy="1470025"/>
          </a:xfrm>
        </p:spPr>
        <p:txBody>
          <a:bodyPr/>
          <a:lstStyle/>
          <a:p>
            <a:r>
              <a:rPr lang="en-US" dirty="0"/>
              <a:t>Absence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7792" y="4267200"/>
            <a:ext cx="6400800" cy="1752600"/>
          </a:xfrm>
        </p:spPr>
        <p:txBody>
          <a:bodyPr/>
          <a:lstStyle/>
          <a:p>
            <a:r>
              <a:rPr lang="en-US" i="1" dirty="0"/>
              <a:t>How to Create a New Absence</a:t>
            </a:r>
          </a:p>
        </p:txBody>
      </p:sp>
      <p:pic>
        <p:nvPicPr>
          <p:cNvPr id="6146" name="Picture 2" descr="Image result for frontline educati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838200"/>
            <a:ext cx="6477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5915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Log into Frontline’s Absence Management System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571" y="1600200"/>
            <a:ext cx="402885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38400" y="62484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https://www.frontlineeducation.com/SignIn</a:t>
            </a:r>
          </a:p>
        </p:txBody>
      </p:sp>
    </p:spTree>
    <p:extLst>
      <p:ext uri="{BB962C8B-B14F-4D97-AF65-F5344CB8AC3E}">
        <p14:creationId xmlns:p14="http://schemas.microsoft.com/office/powerpoint/2010/main" val="728925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New Absence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96348"/>
            <a:ext cx="8229600" cy="434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eft Arrow 3"/>
          <p:cNvSpPr/>
          <p:nvPr/>
        </p:nvSpPr>
        <p:spPr>
          <a:xfrm rot="2062306">
            <a:off x="1118003" y="2747550"/>
            <a:ext cx="1105352" cy="556524"/>
          </a:xfrm>
          <a:prstGeom prst="leftArrow">
            <a:avLst>
              <a:gd name="adj1" fmla="val 32000"/>
              <a:gd name="adj2" fmla="val 50000"/>
            </a:avLst>
          </a:prstGeom>
          <a:solidFill>
            <a:srgbClr val="0070C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xplosion 1 4"/>
          <p:cNvSpPr/>
          <p:nvPr/>
        </p:nvSpPr>
        <p:spPr>
          <a:xfrm>
            <a:off x="1524000" y="3200400"/>
            <a:ext cx="1752600" cy="1233093"/>
          </a:xfrm>
          <a:prstGeom prst="irregularSeal1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363228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Click Here</a:t>
            </a:r>
          </a:p>
        </p:txBody>
      </p:sp>
    </p:spTree>
    <p:extLst>
      <p:ext uri="{BB962C8B-B14F-4D97-AF65-F5344CB8AC3E}">
        <p14:creationId xmlns:p14="http://schemas.microsoft.com/office/powerpoint/2010/main" val="2291063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New Absence 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43933"/>
            <a:ext cx="8229600" cy="434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xplosion 1 4"/>
          <p:cNvSpPr/>
          <p:nvPr/>
        </p:nvSpPr>
        <p:spPr>
          <a:xfrm>
            <a:off x="1905000" y="3276600"/>
            <a:ext cx="1752600" cy="1233093"/>
          </a:xfrm>
          <a:prstGeom prst="irregularSeal1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4" name="Bent-Up Arrow 3"/>
          <p:cNvSpPr/>
          <p:nvPr/>
        </p:nvSpPr>
        <p:spPr>
          <a:xfrm rot="18128070">
            <a:off x="2367081" y="2374409"/>
            <a:ext cx="971491" cy="6858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09800" y="3694176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Click Here</a:t>
            </a:r>
          </a:p>
        </p:txBody>
      </p:sp>
    </p:spTree>
    <p:extLst>
      <p:ext uri="{BB962C8B-B14F-4D97-AF65-F5344CB8AC3E}">
        <p14:creationId xmlns:p14="http://schemas.microsoft.com/office/powerpoint/2010/main" val="3507162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Enter the Absence Information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4000" y="1295400"/>
            <a:ext cx="3505200" cy="5181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Select Date(s)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Chose Absence Reason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Select Time (Full Day, Half Day, or Custom)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Type any notes for Supervisor to see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Attach files if needed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Click on Create Absence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51054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88264" y="2101334"/>
            <a:ext cx="304800" cy="3693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43656" y="1708356"/>
            <a:ext cx="304800" cy="3693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4600" y="2101334"/>
            <a:ext cx="304800" cy="3693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90600" y="4114800"/>
            <a:ext cx="304800" cy="3693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8200" y="5410200"/>
            <a:ext cx="304800" cy="3693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90600" y="6248400"/>
            <a:ext cx="304800" cy="3693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802702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Absence Confirmation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000" y="1828800"/>
            <a:ext cx="83820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After clicking “Create Absence”, you will receive a confirmation number to verify your request has been submitted successfully.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276600"/>
            <a:ext cx="4040188" cy="1371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8632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/>
              <a:t> IMPORTANT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1752600"/>
          </a:xfrm>
        </p:spPr>
        <p:txBody>
          <a:bodyPr/>
          <a:lstStyle/>
          <a:p>
            <a:r>
              <a:rPr lang="en-US" dirty="0"/>
              <a:t>All absence requests must be submitted on or prior to the day of the actual absence.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4038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Frontline does not allow employees to enter absences after the occurrence happens.</a:t>
            </a:r>
          </a:p>
        </p:txBody>
      </p:sp>
      <p:pic>
        <p:nvPicPr>
          <p:cNvPr id="7170" name="Picture 2" descr="Image result for frontline educati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76200"/>
            <a:ext cx="12573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mage result for frontline educati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85344"/>
            <a:ext cx="12573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12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944562"/>
          </a:xfrm>
        </p:spPr>
        <p:txBody>
          <a:bodyPr/>
          <a:lstStyle/>
          <a:p>
            <a:r>
              <a:rPr lang="en-US" dirty="0"/>
              <a:t>Absence Management App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143000"/>
            <a:ext cx="4800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5105400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Download the Frontline App to create absences and review balances from your smart phone!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81100" y="5814536"/>
            <a:ext cx="7010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REMINDER</a:t>
            </a:r>
            <a:r>
              <a:rPr lang="en-US" dirty="0"/>
              <a:t>: You will need a one-time code to activate the Frontline App</a:t>
            </a:r>
          </a:p>
          <a:p>
            <a:pPr algn="ctr"/>
            <a:r>
              <a:rPr lang="en-US" sz="2400" b="1" dirty="0"/>
              <a:t>APP CODE: 7354</a:t>
            </a:r>
          </a:p>
        </p:txBody>
      </p:sp>
    </p:spTree>
    <p:extLst>
      <p:ext uri="{BB962C8B-B14F-4D97-AF65-F5344CB8AC3E}">
        <p14:creationId xmlns:p14="http://schemas.microsoft.com/office/powerpoint/2010/main" val="3401101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90" y="2209800"/>
            <a:ext cx="8763000" cy="755272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609600"/>
            <a:ext cx="77724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/>
              <a:t>REMINDER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4123798"/>
            <a:ext cx="74675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Frontline Support is an excellent resource for answering most questions you have while using the Frontline software.</a:t>
            </a:r>
          </a:p>
        </p:txBody>
      </p:sp>
      <p:sp>
        <p:nvSpPr>
          <p:cNvPr id="7" name="Right Arrow 6"/>
          <p:cNvSpPr/>
          <p:nvPr/>
        </p:nvSpPr>
        <p:spPr>
          <a:xfrm rot="20031005">
            <a:off x="4816357" y="2969935"/>
            <a:ext cx="2897932" cy="60287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18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833FAD5993F54A86DA51EB3794552D" ma:contentTypeVersion="4" ma:contentTypeDescription="Create a new document." ma:contentTypeScope="" ma:versionID="8846c25f40c53e1adaf86a5342ed499e">
  <xsd:schema xmlns:xsd="http://www.w3.org/2001/XMLSchema" xmlns:xs="http://www.w3.org/2001/XMLSchema" xmlns:p="http://schemas.microsoft.com/office/2006/metadata/properties" xmlns:ns2="847f5b1e-f1db-48b0-9a10-6d9787b06871" xmlns:ns3="a704cf4c-603a-46b4-b9d0-20d245bd8510" targetNamespace="http://schemas.microsoft.com/office/2006/metadata/properties" ma:root="true" ma:fieldsID="33a55affe54bd997cf976a96a7c72a51" ns2:_="" ns3:_="">
    <xsd:import namespace="847f5b1e-f1db-48b0-9a10-6d9787b06871"/>
    <xsd:import namespace="a704cf4c-603a-46b4-b9d0-20d245bd851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7f5b1e-f1db-48b0-9a10-6d9787b0687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4cf4c-603a-46b4-b9d0-20d245bd85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F05988-B390-4781-B601-E4FA3EF464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CDD278-1952-42A1-AF2F-B066BA19D6D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a704cf4c-603a-46b4-b9d0-20d245bd8510"/>
    <ds:schemaRef ds:uri="http://schemas.microsoft.com/office/2006/documentManagement/types"/>
    <ds:schemaRef ds:uri="847f5b1e-f1db-48b0-9a10-6d9787b0687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6B062AA-CAEA-447F-835E-9B8E44A1CF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7f5b1e-f1db-48b0-9a10-6d9787b06871"/>
    <ds:schemaRef ds:uri="a704cf4c-603a-46b4-b9d0-20d245bd85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190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Absence Management</vt:lpstr>
      <vt:lpstr>Log into Frontline’s Absence Management System</vt:lpstr>
      <vt:lpstr>Create a New Absence</vt:lpstr>
      <vt:lpstr>Create a New Absence </vt:lpstr>
      <vt:lpstr>Enter the Absence Information</vt:lpstr>
      <vt:lpstr>Absence Confirmation</vt:lpstr>
      <vt:lpstr> IMPORTANT UPDATE</vt:lpstr>
      <vt:lpstr>Absence Management App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Absence Management</dc:title>
  <dc:creator>Londa Schwierking</dc:creator>
  <cp:lastModifiedBy>Connie Burton</cp:lastModifiedBy>
  <cp:revision>14</cp:revision>
  <dcterms:created xsi:type="dcterms:W3CDTF">2017-06-22T01:15:08Z</dcterms:created>
  <dcterms:modified xsi:type="dcterms:W3CDTF">2019-02-04T21:29:26Z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0x0101006A833FAD5993F54A86DA51EB3794552D</vt:lpwstr>
  </property>
</Properties>
</file>